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1" r:id="rId4"/>
    <p:sldId id="257" r:id="rId5"/>
    <p:sldId id="258" r:id="rId6"/>
    <p:sldId id="265" r:id="rId7"/>
    <p:sldId id="266" r:id="rId8"/>
    <p:sldId id="267" r:id="rId9"/>
    <p:sldId id="321" r:id="rId10"/>
    <p:sldId id="268" r:id="rId11"/>
    <p:sldId id="269" r:id="rId12"/>
    <p:sldId id="324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325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322" r:id="rId33"/>
    <p:sldId id="323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09" r:id="rId43"/>
    <p:sldId id="310" r:id="rId44"/>
    <p:sldId id="311" r:id="rId45"/>
    <p:sldId id="297" r:id="rId46"/>
    <p:sldId id="298" r:id="rId47"/>
    <p:sldId id="299" r:id="rId48"/>
    <p:sldId id="366" r:id="rId49"/>
    <p:sldId id="300" r:id="rId50"/>
    <p:sldId id="301" r:id="rId51"/>
    <p:sldId id="302" r:id="rId52"/>
    <p:sldId id="303" r:id="rId53"/>
    <p:sldId id="304" r:id="rId54"/>
    <p:sldId id="305" r:id="rId55"/>
    <p:sldId id="374" r:id="rId56"/>
    <p:sldId id="375" r:id="rId57"/>
    <p:sldId id="376" r:id="rId58"/>
    <p:sldId id="377" r:id="rId59"/>
    <p:sldId id="378" r:id="rId60"/>
    <p:sldId id="379" r:id="rId61"/>
    <p:sldId id="38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5421630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QUEUING MANAGEMENT SYSTEM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Screenshot 2023-07-24 1107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5310" y="1505585"/>
            <a:ext cx="5962015" cy="32092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9550" y="852170"/>
            <a:ext cx="8495665" cy="471233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1155700" y="149225"/>
            <a:ext cx="914400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WILL SERVE THE PATIENT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1155065" y="5739130"/>
            <a:ext cx="914400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There will be a tune to hear and Queue number will appear on the TV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575050" y="4903470"/>
            <a:ext cx="1399540" cy="60388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155065" y="180340"/>
            <a:ext cx="914400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There will be a tune to hear and Queue number will appear on the TV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creenshot 2023-07-24 1334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245" y="1157605"/>
            <a:ext cx="9100820" cy="52489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455295" y="369570"/>
            <a:ext cx="112814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WILL ENCODE PATIENT TO HIS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0530" y="1293495"/>
            <a:ext cx="8054340" cy="5359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1155700" y="292100"/>
            <a:ext cx="914400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WILL CLICK REGISTRATION &amp; RECORDS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815" y="1325880"/>
            <a:ext cx="9336405" cy="517779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795395" y="1948180"/>
            <a:ext cx="1275080" cy="55562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720" y="1343660"/>
            <a:ext cx="9819640" cy="544639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1399540" y="430530"/>
            <a:ext cx="914400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WILL CLICK PROCEED FOR CONSULTATION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071110" y="2371725"/>
            <a:ext cx="2271395" cy="35496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316230" y="612775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WILL ASK THE PATIENT FOR CONSENT SIGNATURE AND CLICK ADD SIGNATURE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8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8095" y="1529080"/>
            <a:ext cx="9655175" cy="48133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158480" y="4039235"/>
            <a:ext cx="2663190" cy="62357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8730" y="2098040"/>
            <a:ext cx="4410075" cy="35433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316230" y="612775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PATIENT WILL SIGN ON THE SIGNATURE PAD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3050" y="1602740"/>
            <a:ext cx="9105900" cy="453898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316230" y="612775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THE SIGNATURE IS ATTACHED ENCODER WILL CLICK DONE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316230" y="612775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THEN WILL ASSIGN QUEUEING ASSIGNED PHYSICIAN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8.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280" y="1535430"/>
            <a:ext cx="9446260" cy="523938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538855" y="2496185"/>
            <a:ext cx="2663190" cy="62357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7920" y="1219200"/>
            <a:ext cx="7376160" cy="545465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THEN WILL SELECT THE PHYSICIAN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1045210" y="2555875"/>
            <a:ext cx="1011047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QUEUING KIOSK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(DOLE PATIENT / GUARANTEED PATIENT)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280" y="1535430"/>
            <a:ext cx="9446260" cy="523938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184640" y="6167755"/>
            <a:ext cx="1838960" cy="431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THEN WILL TRANSFER PATIENT TO THE PHYSICIAN CLINIC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9990" y="940435"/>
            <a:ext cx="7272020" cy="523557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18710" y="4431665"/>
            <a:ext cx="1690370" cy="146621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SELECT THE NAME OF THE PHYSICIAN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8.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0" y="1428115"/>
            <a:ext cx="7150735" cy="51485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QMS THEN WILL GENERATE PRINTED TICKET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3230" y="1772285"/>
            <a:ext cx="3685540" cy="31210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255587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DOCTORS MODULE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0995" y="1560195"/>
            <a:ext cx="8970010" cy="510603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297180" y="56515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DOCTOR WILL SEE IF THERE ARE PATIENTS WAITING, THEN SERVE IF READY. THEY WILL CLICK THE NAME WITH THE LATEST NUMBER THEN CLICK START CONSULTATION</a:t>
            </a:r>
            <a:endParaRPr lang="en-PH" alt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247775" y="2458085"/>
            <a:ext cx="2663190" cy="62357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203575" y="5869940"/>
            <a:ext cx="2663190" cy="62357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630" y="1134110"/>
            <a:ext cx="10055225" cy="572389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SERVING THIS WOULD BE THE APPEARANCE, THEN </a:t>
            </a:r>
            <a:r>
              <a:rPr lang="en-PH" alt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 PATIENT</a:t>
            </a:r>
            <a:r>
              <a:rPr lang="en-PH" alt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GIVE THE PRINTED NUMBER TO THE DOCTOR</a:t>
            </a:r>
            <a:endParaRPr lang="en-PH" alt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255587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DOCTOR WILL OPEN ELECTRONIC MEDICAL RECORDS (EMR)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255587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THE DOCTOR WILL INPUT ALL THE SOAP &amp; SICKLEAVE IN EMR.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360" y="1048385"/>
            <a:ext cx="10495280" cy="565594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PATIENTS NAME THE CLICK S.O.A.P. ENTRIES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287000" y="2170430"/>
            <a:ext cx="956310" cy="57594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390" y="848360"/>
            <a:ext cx="10514965" cy="591439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1155700" y="149225"/>
            <a:ext cx="914400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 WILL CHOOSE TRANSACTION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" y="2089785"/>
            <a:ext cx="6098540" cy="4577715"/>
          </a:xfrm>
          <a:prstGeom prst="rect">
            <a:avLst/>
          </a:prstGeom>
        </p:spPr>
      </p:pic>
      <p:pic>
        <p:nvPicPr>
          <p:cNvPr id="3" name="Picture 2" descr="17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190" y="2098675"/>
            <a:ext cx="6099810" cy="457835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1437640" y="71564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THE DOCTOR WILL INPUT THE S.O.A.P. ENTRIES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780" y="972820"/>
            <a:ext cx="7726680" cy="579945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PUTTING ASSESSMENT, PLEASE </a:t>
            </a:r>
            <a:r>
              <a:rPr lang="en-PH" alt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FINAL DIAGNOSIS</a:t>
            </a:r>
            <a:endParaRPr lang="en-PH" alt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7344410" y="5937885"/>
            <a:ext cx="956310" cy="57594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17-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20190" y="1327150"/>
            <a:ext cx="4046220" cy="4351655"/>
          </a:xfrm>
          <a:prstGeom prst="rect">
            <a:avLst/>
          </a:prstGeom>
        </p:spPr>
      </p:pic>
      <p:pic>
        <p:nvPicPr>
          <p:cNvPr id="7" name="Content Placeholder 6" descr="17-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1385" y="1327150"/>
            <a:ext cx="4046220" cy="435165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398145" y="574294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THE FINAL DIAGNOSIS VIA ICD-10 CODE OR DESCRIPTION</a:t>
            </a:r>
            <a:endParaRPr lang="en-PH" alt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IF DOLE EMPLOYEES, </a:t>
            </a:r>
            <a:r>
              <a:rPr lang="en-PH" altLang="en-US" sz="32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DON’T FORGET TO PUT THE SICKLEAVE OF THE PATIENT</a:t>
            </a:r>
            <a:endParaRPr lang="en-PH" altLang="en-US" sz="32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398145" y="6049645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CLICK SAVE AND CLOSE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0940" y="1546860"/>
            <a:ext cx="5542915" cy="4298950"/>
          </a:xfrm>
          <a:prstGeom prst="rect">
            <a:avLst/>
          </a:prstGeom>
        </p:spPr>
      </p:pic>
      <p:pic>
        <p:nvPicPr>
          <p:cNvPr id="7" name="Picture 6" descr="17-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546860"/>
            <a:ext cx="5780405" cy="433895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101590" y="3340100"/>
            <a:ext cx="956310" cy="34607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255587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IF THE DOCTOR ORDERED DIAGNOSTICS &amp; MEDICINES, OPEN HIS FOR REQUISITIONS.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640" y="1303655"/>
            <a:ext cx="10083800" cy="542226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OUTPATIENT MODULE, FIND THE PATIENT THEN CLICK REQUISITIONS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9759950" y="2975610"/>
            <a:ext cx="956310" cy="28829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OUTPATIENT MODULE, FIND THE PATIENT, CLICK REQUISITIONS THEN CLICK ADD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19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1340" y="1264285"/>
            <a:ext cx="7819390" cy="53308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903720" y="6243955"/>
            <a:ext cx="956310" cy="28829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-2PHA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230" y="1188720"/>
            <a:ext cx="10543540" cy="566928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508635" y="267335"/>
            <a:ext cx="10859135" cy="7702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MEDS CLICK PHARMACY, IF DIAGNOSTICS CLICK LABORATORY &amp; RADIOLOGY. CLICK SEARCH BY DESCRIPTION THEN SEARCH THE DESIRED ITEM.</a:t>
            </a:r>
            <a:endParaRPr lang="en-PH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619375" y="1604645"/>
            <a:ext cx="1195070" cy="32702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-2PHAR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525" y="1023620"/>
            <a:ext cx="10850245" cy="583438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1. THE ORDER IS BIOGESIC, SEARCH BIOGESIC. THEN ADD THE QUANTITY AND CLICK CONTINUE</a:t>
            </a:r>
            <a:endParaRPr lang="en-PH" alt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101590" y="5074285"/>
            <a:ext cx="1195070" cy="32702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0012045" y="6530975"/>
            <a:ext cx="1195070" cy="32702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-2PHAR3"/>
          <p:cNvPicPr>
            <a:picLocks noChangeAspect="1"/>
          </p:cNvPicPr>
          <p:nvPr/>
        </p:nvPicPr>
        <p:blipFill>
          <a:blip r:embed="rId1"/>
          <a:srcRect l="-776"/>
          <a:stretch>
            <a:fillRect/>
          </a:stretch>
        </p:blipFill>
        <p:spPr>
          <a:xfrm>
            <a:off x="2111375" y="1225550"/>
            <a:ext cx="7504430" cy="563245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INPUT PASSWORD TO CONFIRM TRANSACTION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1155700" y="149225"/>
            <a:ext cx="914400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 WILL ENCODE DETAILS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0" y="957580"/>
            <a:ext cx="7454900" cy="478853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1155700" y="5652770"/>
            <a:ext cx="914400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CLICK SEARCH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DOCTOR WILL GO BACK TO QMS THEN CLICK REFRESH TO SEE THE DATA ENCODED AT EMR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7340" y="1339215"/>
            <a:ext cx="9037320" cy="5144770"/>
          </a:xfrm>
          <a:prstGeom prst="rect">
            <a:avLst/>
          </a:prstGeom>
        </p:spPr>
      </p:pic>
      <p:sp>
        <p:nvSpPr>
          <p:cNvPr id="7" name="Rectangles 7"/>
          <p:cNvSpPr/>
          <p:nvPr/>
        </p:nvSpPr>
        <p:spPr>
          <a:xfrm>
            <a:off x="1577340" y="2214880"/>
            <a:ext cx="2245995" cy="6292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latin typeface="Calibri" panose="020F0502020204030204"/>
                <a:ea typeface="SimSun" panose="02010600030101010101" pitchFamily="2" charset="-122"/>
                <a:cs typeface="Times New Roman" panose="02020603050405020304"/>
                <a:sym typeface="Times New Roman" panose="02020603050405020304"/>
              </a:rPr>
              <a:t> </a:t>
            </a:r>
            <a:endParaRPr lang="en-US" altLang="zh-CN" sz="1050" kern="100">
              <a:latin typeface="Calibri" panose="020F0502020204030204"/>
              <a:ea typeface="SimSun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420" y="417195"/>
            <a:ext cx="10805160" cy="615124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80" y="111125"/>
            <a:ext cx="11852275" cy="67468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" y="0"/>
            <a:ext cx="120472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INPUT PASSWORD TO CONFIRM TRANSACTION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110" y="1353185"/>
            <a:ext cx="9669780" cy="550481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606800" y="6052185"/>
            <a:ext cx="1788795" cy="62357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050" y="967740"/>
            <a:ext cx="10375900" cy="589026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YES, IF COMPLETED TRANSACTION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QMS WILL GENERATE NUMBER FOR THE NEXT TRANSACTION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398145" y="4803775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IF THERE ARE REQUEST FOR DIAGNOSTICS, MULTIPLE GENERATION OF PRINTED NUMBER WILL APPEAR. THEN </a:t>
            </a:r>
            <a:r>
              <a:rPr lang="en-PH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DOCTORS WILL WRITE THE TRANSACTION NUMBER AT THE BACK OF THE PAPER</a:t>
            </a:r>
            <a:endParaRPr lang="en-PH" altLang="en-US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1402715" y="2983230"/>
            <a:ext cx="1687195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PHARMACY</a:t>
            </a:r>
            <a:endParaRPr lang="en-PH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4933950" y="2983230"/>
            <a:ext cx="1687195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LAB</a:t>
            </a:r>
            <a:endParaRPr lang="en-PH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1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5835" y="1449705"/>
            <a:ext cx="2003425" cy="1696720"/>
          </a:xfrm>
          <a:prstGeom prst="rect">
            <a:avLst/>
          </a:prstGeom>
        </p:spPr>
      </p:pic>
      <p:pic>
        <p:nvPicPr>
          <p:cNvPr id="29" name="Picture 29" descr="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185" y="1449705"/>
            <a:ext cx="2003425" cy="1696720"/>
          </a:xfrm>
          <a:prstGeom prst="rect">
            <a:avLst/>
          </a:prstGeom>
        </p:spPr>
      </p:pic>
      <p:pic>
        <p:nvPicPr>
          <p:cNvPr id="30" name="Picture 30" descr="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15" y="1449705"/>
            <a:ext cx="2003425" cy="16967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8569960" y="3146425"/>
            <a:ext cx="1687195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LAB</a:t>
            </a:r>
            <a:endParaRPr lang="en-PH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255587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THE PATIENT WILL GO TO DIAGNOSTICS ENCODER TO QUEUE PATIENT TO LABARATORY &amp; RADIOLOGY.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255587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PHARMACY AREA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85" y="1089660"/>
            <a:ext cx="10400030" cy="576834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PHARMACY WILL SEE THE PATIENT LIST THEN CLICK SERVE PATIENT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415030" y="6071235"/>
            <a:ext cx="1788795" cy="62357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1155700" y="149225"/>
            <a:ext cx="914400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DOUBLE CLICK THE NAME 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1670" y="957580"/>
            <a:ext cx="7591425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9955" y="1105535"/>
            <a:ext cx="10372090" cy="575246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PHARMACY WILL CLICK REGISTRATION &amp; RECORDS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817620" y="1939925"/>
            <a:ext cx="1788795" cy="38417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970" y="1238250"/>
            <a:ext cx="10132060" cy="56197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PHARMACY WILL THEN CLICK THE PRESENT DATE &amp;  PRINT FORM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9300210" y="2342515"/>
            <a:ext cx="1788795" cy="38417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PHARMACY WILL THEN CLICK RX / PRESCRIPTION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575" y="1074420"/>
            <a:ext cx="10427970" cy="578358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429750" y="2447925"/>
            <a:ext cx="1788795" cy="38417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QMS WILL THEN GENERATE THE PRESCRIPTION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31"/>
          <p:cNvPicPr>
            <a:picLocks noChangeAspect="1"/>
          </p:cNvPicPr>
          <p:nvPr/>
        </p:nvPicPr>
        <p:blipFill>
          <a:blip r:embed="rId1"/>
          <a:srcRect l="38995" t="20975" r="38833" b="16500"/>
          <a:stretch>
            <a:fillRect/>
          </a:stretch>
        </p:blipFill>
        <p:spPr>
          <a:xfrm>
            <a:off x="4394200" y="1333500"/>
            <a:ext cx="3220085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255587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 AREA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75920" y="-57150"/>
            <a:ext cx="12944475" cy="69723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255587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 AREA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75920" y="-57150"/>
            <a:ext cx="12944475" cy="69723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255587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COLLECTING THE SPECIMEN CLICK COMPLETE TRANSACTION AND PROCEED TO THE NEXT CLIENT.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255587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RADIOLOGY AREA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255587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 AREA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75920" y="-57150"/>
            <a:ext cx="12944475" cy="6972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1155700" y="149225"/>
            <a:ext cx="914400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CONFIRMING IF THE DATA IS CORRECT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3440" y="1047750"/>
            <a:ext cx="7581900" cy="49339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255587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 AREA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75920" y="-57150"/>
            <a:ext cx="12944475" cy="6972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629285" y="675640"/>
            <a:ext cx="10705465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PATIENT’S DATA HAS CORRECTION THEY CAN EDIT IT THEN CLICK CONFIRM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730" y="1852930"/>
            <a:ext cx="10163175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629285" y="675640"/>
            <a:ext cx="10705465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PRINTED NUMBER WILL BE GENERATED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Scan"/>
          <p:cNvPicPr>
            <a:picLocks noChangeAspect="1"/>
          </p:cNvPicPr>
          <p:nvPr>
            <p:ph idx="1"/>
          </p:nvPr>
        </p:nvPicPr>
        <p:blipFill>
          <a:blip r:embed="rId1"/>
          <a:srcRect l="38479" t="35897" r="37254" b="40537"/>
          <a:stretch>
            <a:fillRect/>
          </a:stretch>
        </p:blipFill>
        <p:spPr>
          <a:xfrm rot="5400000">
            <a:off x="3849370" y="1366520"/>
            <a:ext cx="3766185" cy="5031105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6056630" y="2263775"/>
            <a:ext cx="2060575" cy="6419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255587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 AREA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3079</Words>
  <Application>WPS Presentation</Application>
  <PresentationFormat>Widescreen</PresentationFormat>
  <Paragraphs>127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0" baseType="lpstr">
      <vt:lpstr>Arial</vt:lpstr>
      <vt:lpstr>SimSun</vt:lpstr>
      <vt:lpstr>Wingdings</vt:lpstr>
      <vt:lpstr>Microsoft YaHei</vt:lpstr>
      <vt:lpstr>Arial Unicode MS</vt:lpstr>
      <vt:lpstr>Calibri Light</vt:lpstr>
      <vt:lpstr>Calibri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Rogie Ocutare</cp:lastModifiedBy>
  <cp:revision>8</cp:revision>
  <dcterms:created xsi:type="dcterms:W3CDTF">2023-07-24T03:07:00Z</dcterms:created>
  <dcterms:modified xsi:type="dcterms:W3CDTF">2023-08-30T01:35:30Z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B949290D781E468F930894215F17DA74</vt:lpwstr>
  </property>
  <property fmtid="{D5CDD505-2E9C-101B-9397-08002B2CF9AE}" pid="3" name="KSOProductBuildVer">
    <vt:lpwstr>1033-12.2.0.13193</vt:lpwstr>
  </property>
</Properties>
</file>